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2" r:id="rId3"/>
    <p:sldId id="263" r:id="rId4"/>
    <p:sldId id="264" r:id="rId5"/>
    <p:sldId id="257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549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8667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7396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1723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3728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3550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2225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66449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970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246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4881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39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056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7064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7182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453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678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56E5CA2-40E6-4EAF-8954-20EAB199C64B}" type="datetimeFigureOut">
              <a:rPr lang="es-MX" smtClean="0"/>
              <a:t>10/07/2019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D546015-86C9-4317-908A-84621E8098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34206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onstruosdeldiseno.com/diseno-grafico/que-hace-un-disenador-grafico" TargetMode="External"/><Relationship Id="rId2" Type="http://schemas.openxmlformats.org/officeDocument/2006/relationships/hyperlink" Target="https://www.canva.com/design/DADfNfqUhxY/JpWJSJ3eTJ-PF46-IOgbzg/edit?category=tADWszDH_uI&amp;utm_source=onboard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ducaweb.mx/profesion/ingeniero-forestal-105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2624668"/>
            <a:ext cx="790786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r>
              <a:rPr lang="es-MX" sz="2000" dirty="0" smtClean="0"/>
              <a:t>Nombre: César Agustín Parra Juárez</a:t>
            </a:r>
          </a:p>
          <a:p>
            <a:endParaRPr lang="es-MX" sz="2000" dirty="0"/>
          </a:p>
          <a:p>
            <a:endParaRPr lang="es-MX" sz="2000" dirty="0" smtClean="0"/>
          </a:p>
          <a:p>
            <a:r>
              <a:rPr lang="es-MX" sz="2000" dirty="0" smtClean="0"/>
              <a:t>Módulo 23: Tecnologías emergentes para la administración y gestión</a:t>
            </a:r>
          </a:p>
          <a:p>
            <a:endParaRPr lang="es-MX" sz="2000" dirty="0"/>
          </a:p>
          <a:p>
            <a:endParaRPr lang="es-MX" sz="2000" dirty="0" smtClean="0"/>
          </a:p>
          <a:p>
            <a:r>
              <a:rPr lang="es-MX" sz="2000" dirty="0" smtClean="0"/>
              <a:t>Grupo: M23C3G11-056</a:t>
            </a:r>
          </a:p>
          <a:p>
            <a:endParaRPr lang="es-MX" sz="2000" dirty="0"/>
          </a:p>
          <a:p>
            <a:endParaRPr lang="es-MX" sz="2000" dirty="0" smtClean="0"/>
          </a:p>
          <a:p>
            <a:r>
              <a:rPr lang="es-MX" sz="2000" dirty="0" smtClean="0"/>
              <a:t>Nombre del facilitador: Martha García Dolores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2" name="Rectángulo 1"/>
          <p:cNvSpPr/>
          <p:nvPr/>
        </p:nvSpPr>
        <p:spPr>
          <a:xfrm>
            <a:off x="1531783" y="556287"/>
            <a:ext cx="875641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Actividad integradora: Fase 4: Dirección. División del trabajo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1685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74133" y="13368"/>
            <a:ext cx="1144693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/>
              <a:t>Ingeniero forestal</a:t>
            </a:r>
          </a:p>
          <a:p>
            <a:endParaRPr lang="es-MX" sz="2800" dirty="0"/>
          </a:p>
          <a:p>
            <a:r>
              <a:rPr lang="es-MX" sz="2400" dirty="0" smtClean="0"/>
              <a:t>Planifican</a:t>
            </a:r>
            <a:r>
              <a:rPr lang="es-MX" sz="2400" dirty="0"/>
              <a:t>, desarrollan y gestionan actividades forestales. Son responsables de acciones como la plantación y el mantenimiento de </a:t>
            </a:r>
            <a:r>
              <a:rPr lang="es-MX" sz="2400" dirty="0" smtClean="0"/>
              <a:t>árboles, además organizan y dirigen el desarrollo de bosques y masas forestales, además hacen actividades recreativas turísticas y de biodiversidad, además están implicados en tareas de conservación y sustentabilidad forestal.</a:t>
            </a:r>
          </a:p>
          <a:p>
            <a:r>
              <a:rPr lang="es-MX" sz="2400" dirty="0" smtClean="0"/>
              <a:t>En la fase 2 se encargará de impartir el taller de reforestación.</a:t>
            </a:r>
            <a:endParaRPr lang="es-MX" sz="2400" dirty="0"/>
          </a:p>
        </p:txBody>
      </p:sp>
      <p:sp>
        <p:nvSpPr>
          <p:cNvPr id="5" name="Rectángulo 4"/>
          <p:cNvSpPr/>
          <p:nvPr/>
        </p:nvSpPr>
        <p:spPr>
          <a:xfrm>
            <a:off x="118533" y="3501081"/>
            <a:ext cx="5774267" cy="3238386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7171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3200" y="270933"/>
            <a:ext cx="117009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Diseñador gráfico</a:t>
            </a:r>
          </a:p>
          <a:p>
            <a:pPr algn="ctr"/>
            <a:endParaRPr lang="es-MX" sz="2400" dirty="0" smtClean="0"/>
          </a:p>
          <a:p>
            <a:r>
              <a:rPr lang="es-MX" sz="2400" dirty="0" smtClean="0"/>
              <a:t>Es un profesional gráfico que se dedica a crear diseños creativos para comunicar mensajes o ideas de maneras creativas que atraigan la atención de quien vea los mensajes.</a:t>
            </a:r>
          </a:p>
          <a:p>
            <a:endParaRPr lang="es-MX" sz="2400" dirty="0"/>
          </a:p>
          <a:p>
            <a:r>
              <a:rPr lang="es-MX" sz="2400" dirty="0" smtClean="0"/>
              <a:t>En la fase 1 se encargará de hacer los folletos y carteles con la información de las técnicas de reforestación y selección de árboles regionales.</a:t>
            </a:r>
          </a:p>
          <a:p>
            <a:endParaRPr lang="es-MX" sz="2400" dirty="0"/>
          </a:p>
        </p:txBody>
      </p:sp>
      <p:sp>
        <p:nvSpPr>
          <p:cNvPr id="5" name="Rectángulo 4"/>
          <p:cNvSpPr/>
          <p:nvPr/>
        </p:nvSpPr>
        <p:spPr>
          <a:xfrm>
            <a:off x="321733" y="3352800"/>
            <a:ext cx="5892800" cy="3285067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5465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23568" y="280086"/>
            <a:ext cx="119531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Voluntario</a:t>
            </a:r>
          </a:p>
          <a:p>
            <a:endParaRPr lang="es-MX" sz="2400" dirty="0"/>
          </a:p>
          <a:p>
            <a:r>
              <a:rPr lang="es-MX" sz="2400" dirty="0" smtClean="0"/>
              <a:t>Es aquella persona que invierte su tiempo, dinero y esfuerzo en ayudar a los demás, además comparte sus conocimientos, sus experiencias y su entusiasmo con el objetivo de ayudar a cumplir una meta.</a:t>
            </a:r>
          </a:p>
          <a:p>
            <a:endParaRPr lang="es-MX" dirty="0"/>
          </a:p>
          <a:p>
            <a:r>
              <a:rPr lang="es-MX" sz="2400" dirty="0" smtClean="0"/>
              <a:t>Participa en las fases 2, 3 y al final del proyecto.</a:t>
            </a:r>
            <a:endParaRPr lang="es-MX" sz="2400" dirty="0"/>
          </a:p>
        </p:txBody>
      </p:sp>
      <p:sp>
        <p:nvSpPr>
          <p:cNvPr id="5" name="Rectángulo 4"/>
          <p:cNvSpPr/>
          <p:nvPr/>
        </p:nvSpPr>
        <p:spPr>
          <a:xfrm>
            <a:off x="338666" y="3352800"/>
            <a:ext cx="5554134" cy="3386666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7614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516594"/>
              </p:ext>
            </p:extLst>
          </p:nvPr>
        </p:nvGraphicFramePr>
        <p:xfrm>
          <a:off x="177797" y="707889"/>
          <a:ext cx="11912603" cy="5990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3"/>
                <a:gridCol w="5249334"/>
                <a:gridCol w="1422400"/>
                <a:gridCol w="3031066"/>
              </a:tblGrid>
              <a:tr h="843332">
                <a:tc>
                  <a:txBody>
                    <a:bodyPr/>
                    <a:lstStyle/>
                    <a:p>
                      <a:r>
                        <a:rPr lang="es-MX" dirty="0" smtClean="0"/>
                        <a:t>Puesto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Perfil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Etapas en las que interviene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Acciones que realizará </a:t>
                      </a:r>
                      <a:endParaRPr lang="es-MX" dirty="0"/>
                    </a:p>
                  </a:txBody>
                  <a:tcPr/>
                </a:tc>
              </a:tr>
              <a:tr h="1602331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Encargado</a:t>
                      </a:r>
                      <a:r>
                        <a:rPr lang="es-MX" sz="1600" baseline="0" dirty="0" smtClean="0"/>
                        <a:t> de impartir el taller de reforestación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/>
                        <a:t>Responsable,</a:t>
                      </a:r>
                      <a:r>
                        <a:rPr lang="es-MX" sz="1600" baseline="0" dirty="0" smtClean="0"/>
                        <a:t> actitud alegre,</a:t>
                      </a:r>
                      <a:r>
                        <a:rPr lang="es-MX" sz="1600" dirty="0" smtClean="0"/>
                        <a:t> Conocimientos forestales, conocimientos de la flora de la ciudad, puntual, servicial, facilidad de palabra</a:t>
                      </a:r>
                    </a:p>
                    <a:p>
                      <a:endParaRPr lang="es-MX" sz="1600" dirty="0" smtClean="0"/>
                    </a:p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Fase 2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Impartirá el taller y</a:t>
                      </a:r>
                      <a:r>
                        <a:rPr lang="es-MX" sz="1600" baseline="0" dirty="0" smtClean="0"/>
                        <a:t> </a:t>
                      </a:r>
                      <a:r>
                        <a:rPr lang="es-MX" sz="1600" dirty="0" smtClean="0"/>
                        <a:t>las técnicas de reforestación y sus cuidados, además de explicar que tipo de árboles le convienen a la ciudad  </a:t>
                      </a:r>
                      <a:endParaRPr lang="es-MX" sz="1600" dirty="0"/>
                    </a:p>
                  </a:txBody>
                  <a:tcPr/>
                </a:tc>
              </a:tr>
              <a:tr h="1096332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Líder del proyecto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Responsable, conocimientos de la problemática, servicial, social, creativo,</a:t>
                      </a:r>
                      <a:r>
                        <a:rPr lang="es-MX" sz="1600" baseline="0" dirty="0" smtClean="0"/>
                        <a:t> manejo </a:t>
                      </a:r>
                      <a:endParaRPr lang="es-MX" sz="1600" dirty="0" smtClean="0"/>
                    </a:p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Todas</a:t>
                      </a:r>
                      <a:r>
                        <a:rPr lang="es-MX" sz="1600" baseline="0" dirty="0" smtClean="0"/>
                        <a:t> las fases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Se encarga del proyecto en todas sus etapas y se asegura que todo esté en completo orden y se cumpla con lo </a:t>
                      </a:r>
                      <a:endParaRPr lang="es-MX" sz="1600" dirty="0"/>
                    </a:p>
                  </a:txBody>
                  <a:tcPr/>
                </a:tc>
              </a:tr>
              <a:tr h="1096332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Diseñador gráfico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Responsable, alegre, creativo, manejar programas de diseño, puntual, disponibilidad de horarios</a:t>
                      </a:r>
                    </a:p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Fase 1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Se encargará del diseño</a:t>
                      </a:r>
                      <a:r>
                        <a:rPr lang="es-MX" sz="1600" baseline="0" dirty="0" smtClean="0"/>
                        <a:t> de los folletos y carteles con la información recaudad con las técnicas de reforestación</a:t>
                      </a:r>
                      <a:endParaRPr lang="es-MX" sz="1600" dirty="0"/>
                    </a:p>
                  </a:txBody>
                  <a:tcPr/>
                </a:tc>
              </a:tr>
              <a:tr h="1003786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Voluntario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Responsables</a:t>
                      </a:r>
                    </a:p>
                    <a:p>
                      <a:r>
                        <a:rPr lang="es-MX" sz="1600" dirty="0" smtClean="0"/>
                        <a:t>Disponibilidad de horarios, actitud alegre, ganas de ayudar al medio ambiente, altruista y solidario</a:t>
                      </a:r>
                    </a:p>
                    <a:p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Fase</a:t>
                      </a:r>
                      <a:r>
                        <a:rPr lang="es-MX" sz="1600" baseline="0" dirty="0" smtClean="0"/>
                        <a:t> 2 y fase 3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Se encargarán de brindar apoyo en las fases 2 y 3 y</a:t>
                      </a:r>
                      <a:r>
                        <a:rPr lang="es-MX" sz="1600" baseline="0" dirty="0" smtClean="0"/>
                        <a:t> al termino del taller</a:t>
                      </a:r>
                      <a:endParaRPr lang="es-MX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ángulo 3"/>
          <p:cNvSpPr/>
          <p:nvPr/>
        </p:nvSpPr>
        <p:spPr>
          <a:xfrm>
            <a:off x="3506071" y="0"/>
            <a:ext cx="487505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</a:rPr>
              <a:t>Personal de apoyo</a:t>
            </a:r>
            <a:endParaRPr lang="es-MX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20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2548468" y="474134"/>
            <a:ext cx="665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Organigrama</a:t>
            </a:r>
            <a:endParaRPr lang="es-MX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187" y="1357312"/>
            <a:ext cx="7667625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505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544994" y="0"/>
            <a:ext cx="26356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</a:rPr>
              <a:t>Preguntas</a:t>
            </a:r>
            <a:endParaRPr lang="es-E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0" y="707886"/>
            <a:ext cx="12192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</a:t>
            </a:r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¿Cuál es la importancia de la división del trabajo en la etapa de tu organización?</a:t>
            </a: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muy importante, ya que distribuye todas las actividades en diferentes partes en que las personas involucradas tengan facilidad de hacerlas.  </a:t>
            </a: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¿Es necesario integrar colaboradores en tu proyecto? ¿Por qué?</a:t>
            </a:r>
          </a:p>
          <a:p>
            <a:endParaRPr lang="es-MX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es necesario, porque ayudan a que no sea tan pesado el trabajo y distribuyen las actividades conforme a sus capacidades que aporten, además ayudan a que el proyecto se cumpla.</a:t>
            </a:r>
            <a:endParaRPr lang="es-MX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¿En caso de no contar con colaboradores, ¿qué consecuencias habría para el desarrollo de tu proyecto?</a:t>
            </a:r>
          </a:p>
          <a:p>
            <a:endParaRPr lang="es-MX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consecuencias serían graves, ya que una sola persona no podría realizar todas las actividades que se requieren para llevar a acabo un esté proyecto y correría el riesgo de no llevarse a cabo, y provocando que no se cumpla con el objetivo de reforestar y mejorar los parques de la colonia Industrias del Vidrio  </a:t>
            </a:r>
            <a:endParaRPr lang="es-MX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¿Qué tecnologías-aplicaciones, sitios web, redes sociales- podrían ayudarte a encontrar personas interesadas en participar en tu proyecto?</a:t>
            </a:r>
          </a:p>
          <a:p>
            <a:r>
              <a:rPr lang="es-MX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aplicaciones que usaría son Facebook, por su utilidad en crear un grupo donde puedan ver como se lleva a cabo el proyecto con fotografías y chat en vivo, también la pagina de reforestación extrema A.C., donde existen proyectos como el mío y pueda recibir apoyo de organizaciones que se interesen en proteger al medio ambiente.</a:t>
            </a:r>
            <a:endParaRPr lang="es-MX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32758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38667" y="592667"/>
            <a:ext cx="9956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Referencias:</a:t>
            </a:r>
          </a:p>
          <a:p>
            <a:r>
              <a:rPr lang="es-MX" sz="2400" dirty="0" smtClean="0"/>
              <a:t>César. Parra. (2019). Organigrama. Recuperado el </a:t>
            </a:r>
            <a:r>
              <a:rPr lang="es-MX" sz="2400" dirty="0" smtClean="0"/>
              <a:t>día 10/7/2019</a:t>
            </a:r>
            <a:endParaRPr lang="es-MX" sz="2400" dirty="0" smtClean="0"/>
          </a:p>
          <a:p>
            <a:r>
              <a:rPr lang="es-MX" sz="2400" dirty="0">
                <a:hlinkClick r:id="rId2"/>
              </a:rPr>
              <a:t>https://</a:t>
            </a:r>
            <a:r>
              <a:rPr lang="es-MX" sz="2400" dirty="0" smtClean="0">
                <a:hlinkClick r:id="rId2"/>
              </a:rPr>
              <a:t>www.canva.com/design/DADfNfqUhxY/JpWJSJ3eTJ-PF46-IOgbzg/edit?category=tADWszDH_uI&amp;utm_source=onboarding</a:t>
            </a:r>
            <a:endParaRPr lang="es-MX" sz="2400" dirty="0" smtClean="0"/>
          </a:p>
          <a:p>
            <a:r>
              <a:rPr lang="es-MX" sz="2400" dirty="0" smtClean="0"/>
              <a:t>Mora. D. (2019). ¿Qué hace un diseñador gráfico? Recuperado el </a:t>
            </a:r>
            <a:r>
              <a:rPr lang="es-MX" sz="2400" dirty="0" smtClean="0"/>
              <a:t>día 10/7/2019</a:t>
            </a:r>
            <a:endParaRPr lang="es-MX" sz="2400" dirty="0" smtClean="0"/>
          </a:p>
          <a:p>
            <a:r>
              <a:rPr lang="es-MX" sz="2400" dirty="0">
                <a:hlinkClick r:id="rId3"/>
              </a:rPr>
              <a:t>https://</a:t>
            </a:r>
            <a:r>
              <a:rPr lang="es-MX" sz="2400" dirty="0" smtClean="0">
                <a:hlinkClick r:id="rId3"/>
              </a:rPr>
              <a:t>monstruosdeldiseno.com/diseno-grafico/que-hace-un-disenador-grafico</a:t>
            </a:r>
            <a:endParaRPr lang="es-MX" sz="2400" dirty="0" smtClean="0"/>
          </a:p>
          <a:p>
            <a:r>
              <a:rPr lang="es-MX" sz="2400" dirty="0" smtClean="0"/>
              <a:t>Educaweb.mx. (2019). Ingeniero forestal. Recuperado </a:t>
            </a:r>
            <a:r>
              <a:rPr lang="es-MX" sz="2400" smtClean="0"/>
              <a:t>el </a:t>
            </a:r>
            <a:r>
              <a:rPr lang="es-MX" sz="2400" smtClean="0"/>
              <a:t>día 10/7/2019</a:t>
            </a:r>
            <a:endParaRPr lang="es-MX" sz="2400" dirty="0" smtClean="0"/>
          </a:p>
          <a:p>
            <a:r>
              <a:rPr lang="es-MX" sz="2400" dirty="0">
                <a:hlinkClick r:id="rId4"/>
              </a:rPr>
              <a:t>https://www.educaweb.mx/profesion/ingeniero-forestal-105</a:t>
            </a:r>
            <a:r>
              <a:rPr lang="es-MX" sz="2400" dirty="0" smtClean="0">
                <a:hlinkClick r:id="rId4"/>
              </a:rPr>
              <a:t>/</a:t>
            </a:r>
            <a:endParaRPr lang="es-MX" sz="2400" dirty="0" smtClean="0"/>
          </a:p>
          <a:p>
            <a:endParaRPr lang="es-MX" sz="2400" dirty="0" smtClean="0"/>
          </a:p>
          <a:p>
            <a:endParaRPr lang="es-MX" sz="2400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28497169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662</TotalTime>
  <Words>707</Words>
  <Application>Microsoft Office PowerPoint</Application>
  <PresentationFormat>Panorámica</PresentationFormat>
  <Paragraphs>75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Sector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cesar parra juarez</dc:creator>
  <cp:lastModifiedBy>cesar parra juarez</cp:lastModifiedBy>
  <cp:revision>43</cp:revision>
  <dcterms:created xsi:type="dcterms:W3CDTF">2019-07-04T19:38:34Z</dcterms:created>
  <dcterms:modified xsi:type="dcterms:W3CDTF">2019-07-11T00:14:30Z</dcterms:modified>
</cp:coreProperties>
</file>