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1" r:id="rId3"/>
    <p:sldId id="257" r:id="rId4"/>
    <p:sldId id="259" r:id="rId5"/>
    <p:sldId id="260" r:id="rId6"/>
    <p:sldId id="258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AE44D4-ACD1-4B9B-91C2-DCD886AC8891}" type="datetimeFigureOut">
              <a:rPr lang="es-MX" smtClean="0"/>
              <a:t>04/07/2019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2304CC-BA38-4BE2-A0ED-B24A4D4DC237}" type="slidenum">
              <a:rPr lang="es-MX" smtClean="0"/>
              <a:t>‹Nº›</a:t>
            </a:fld>
            <a:endParaRPr lang="es-MX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02926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44D4-ACD1-4B9B-91C2-DCD886AC8891}" type="datetimeFigureOut">
              <a:rPr lang="es-MX" smtClean="0"/>
              <a:t>04/07/2019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04CC-BA38-4BE2-A0ED-B24A4D4DC23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00600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44D4-ACD1-4B9B-91C2-DCD886AC8891}" type="datetimeFigureOut">
              <a:rPr lang="es-MX" smtClean="0"/>
              <a:t>04/07/2019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04CC-BA38-4BE2-A0ED-B24A4D4DC23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45913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44D4-ACD1-4B9B-91C2-DCD886AC8891}" type="datetimeFigureOut">
              <a:rPr lang="es-MX" smtClean="0"/>
              <a:t>04/07/2019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04CC-BA38-4BE2-A0ED-B24A4D4DC23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6691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E44D4-ACD1-4B9B-91C2-DCD886AC8891}" type="datetimeFigureOut">
              <a:rPr lang="es-MX" smtClean="0"/>
              <a:t>04/07/2019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304CC-BA38-4BE2-A0ED-B24A4D4DC237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74034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44D4-ACD1-4B9B-91C2-DCD886AC8891}" type="datetimeFigureOut">
              <a:rPr lang="es-MX" smtClean="0"/>
              <a:t>04/07/2019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04CC-BA38-4BE2-A0ED-B24A4D4DC23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56974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44D4-ACD1-4B9B-91C2-DCD886AC8891}" type="datetimeFigureOut">
              <a:rPr lang="es-MX" smtClean="0"/>
              <a:t>04/07/2019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04CC-BA38-4BE2-A0ED-B24A4D4DC23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37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44D4-ACD1-4B9B-91C2-DCD886AC8891}" type="datetimeFigureOut">
              <a:rPr lang="es-MX" smtClean="0"/>
              <a:t>04/07/2019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04CC-BA38-4BE2-A0ED-B24A4D4DC23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93508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44D4-ACD1-4B9B-91C2-DCD886AC8891}" type="datetimeFigureOut">
              <a:rPr lang="es-MX" smtClean="0"/>
              <a:t>04/07/2019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04CC-BA38-4BE2-A0ED-B24A4D4DC23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18368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E44D4-ACD1-4B9B-91C2-DCD886AC8891}" type="datetimeFigureOut">
              <a:rPr lang="es-MX" smtClean="0"/>
              <a:t>04/07/2019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304CC-BA38-4BE2-A0ED-B24A4D4DC237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11698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E44D4-ACD1-4B9B-91C2-DCD886AC8891}" type="datetimeFigureOut">
              <a:rPr lang="es-MX" smtClean="0"/>
              <a:t>04/07/2019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304CC-BA38-4BE2-A0ED-B24A4D4DC237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60651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2AE44D4-ACD1-4B9B-91C2-DCD886AC8891}" type="datetimeFigureOut">
              <a:rPr lang="es-MX" smtClean="0"/>
              <a:t>04/07/2019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B2304CC-BA38-4BE2-A0ED-B24A4D4DC237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614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544811" y="2434471"/>
            <a:ext cx="51578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Nombre: </a:t>
            </a:r>
            <a:r>
              <a:rPr lang="es-MX" dirty="0" smtClean="0"/>
              <a:t>César Agustín Parra Juárez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b="1" dirty="0" smtClean="0"/>
              <a:t>Módulo 23: </a:t>
            </a:r>
            <a:r>
              <a:rPr lang="es-MX" dirty="0" smtClean="0"/>
              <a:t>Tecnologías emergentes para la administración y gestión 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b="1" dirty="0" smtClean="0"/>
              <a:t>Grupo: </a:t>
            </a:r>
            <a:r>
              <a:rPr lang="es-MX" dirty="0" smtClean="0"/>
              <a:t>M32C3G11-056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b="1" dirty="0" smtClean="0"/>
              <a:t>Nombre del facilitador: </a:t>
            </a:r>
            <a:r>
              <a:rPr lang="es-MX" dirty="0" smtClean="0"/>
              <a:t>Martha García Dolores</a:t>
            </a:r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1030684" y="1308779"/>
            <a:ext cx="9514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Actividad integradora: Planificación: Objetivos-Metas</a:t>
            </a:r>
            <a:endParaRPr lang="es-E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04258" y="3510643"/>
            <a:ext cx="3722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Proyecto: </a:t>
            </a:r>
            <a:r>
              <a:rPr lang="es-MX" sz="2000" dirty="0" smtClean="0"/>
              <a:t>Reforestar y mejorar los parques de la colonia Industrias del Vidrio</a:t>
            </a:r>
            <a:endParaRPr lang="es-MX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7434417"/>
      </p:ext>
    </p:extLst>
  </p:cSld>
  <p:clrMapOvr>
    <a:masterClrMapping/>
  </p:clrMapOvr>
  <p:transition spd="slow" advTm="460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5561" y="335931"/>
            <a:ext cx="8911687" cy="72542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dirty="0" smtClean="0"/>
              <a:t>Descripción del proyecto</a:t>
            </a:r>
            <a:r>
              <a:rPr lang="es-MX" sz="2400" dirty="0"/>
              <a:t>. </a:t>
            </a: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 smtClean="0"/>
              <a:t>Reforestar </a:t>
            </a:r>
            <a:r>
              <a:rPr lang="es-MX" sz="2400" dirty="0"/>
              <a:t>y mejorar los parques de la colonia Industrias del Vidrio. </a:t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605561" y="1285103"/>
            <a:ext cx="102070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Este </a:t>
            </a:r>
            <a:r>
              <a:rPr lang="es-MX" dirty="0" smtClean="0"/>
              <a:t>proyecto esta enfocado para reforestar y mejorar los parques de la colonia Industrias del Vidrio, es relevante, porque </a:t>
            </a:r>
            <a:r>
              <a:rPr lang="es-MX" dirty="0"/>
              <a:t>los parques están en completo abandono y en total descuido por parte de las autoridades locales y las personas lo están usando como basurero, tirando escombro, llantas, ramas secas, etc. </a:t>
            </a:r>
            <a:endParaRPr lang="es-MX" dirty="0" smtClean="0"/>
          </a:p>
          <a:p>
            <a:r>
              <a:rPr lang="es-MX" dirty="0" smtClean="0"/>
              <a:t>El propósito de</a:t>
            </a:r>
            <a:r>
              <a:rPr lang="es-MX" dirty="0" smtClean="0"/>
              <a:t> </a:t>
            </a:r>
            <a:r>
              <a:rPr lang="es-MX" dirty="0" smtClean="0"/>
              <a:t>este </a:t>
            </a:r>
            <a:r>
              <a:rPr lang="es-MX" dirty="0"/>
              <a:t>taller </a:t>
            </a:r>
            <a:r>
              <a:rPr lang="es-MX" dirty="0" smtClean="0"/>
              <a:t>es aprender </a:t>
            </a:r>
            <a:r>
              <a:rPr lang="es-MX" dirty="0"/>
              <a:t>las técnicas de reforestación </a:t>
            </a:r>
            <a:r>
              <a:rPr lang="es-MX" dirty="0"/>
              <a:t>y</a:t>
            </a:r>
            <a:r>
              <a:rPr lang="es-MX" dirty="0" smtClean="0"/>
              <a:t> </a:t>
            </a:r>
            <a:r>
              <a:rPr lang="es-MX" dirty="0"/>
              <a:t>poder seleccionar y plantar los árboles regionales que le mejor le convengan al tipo de clima que tenemos en la </a:t>
            </a:r>
            <a:r>
              <a:rPr lang="es-MX" dirty="0" smtClean="0"/>
              <a:t>ciudad, además de mejorar </a:t>
            </a:r>
            <a:r>
              <a:rPr lang="es-MX" dirty="0" smtClean="0"/>
              <a:t>y mantener limpios </a:t>
            </a:r>
            <a:r>
              <a:rPr lang="es-MX" dirty="0" smtClean="0"/>
              <a:t>los </a:t>
            </a:r>
            <a:r>
              <a:rPr lang="es-MX" dirty="0"/>
              <a:t>parques para </a:t>
            </a:r>
            <a:r>
              <a:rPr lang="es-MX" dirty="0" smtClean="0"/>
              <a:t>el disfrute de los vecinos de la colonia</a:t>
            </a:r>
            <a:r>
              <a:rPr lang="es-MX" dirty="0" smtClean="0"/>
              <a:t>. </a:t>
            </a:r>
            <a:endParaRPr lang="es-MX" dirty="0"/>
          </a:p>
          <a:p>
            <a:r>
              <a:rPr lang="es-MX" dirty="0" smtClean="0"/>
              <a:t>Las personas que me ayudarán a hacerlo posible son los vecinos de mi colonia Industrias del Vidrio, y la importancia </a:t>
            </a:r>
            <a:r>
              <a:rPr lang="es-MX" dirty="0" smtClean="0"/>
              <a:t>de llevarlo a cabo es </a:t>
            </a:r>
            <a:r>
              <a:rPr lang="es-MX" dirty="0"/>
              <a:t>que contaríamos con espacios limpios y llenos de árboles donde las personas puedan pasar el tiempo en familia y con sus amigos, además de que los jóvenes y niños cuenten con espacios donde puedan pasear y practicar deportes, rodeados de la naturaleza.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478032"/>
      </p:ext>
    </p:extLst>
  </p:cSld>
  <p:clrMapOvr>
    <a:masterClrMapping/>
  </p:clrMapOvr>
  <p:transition spd="med" advTm="1093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9429" y="624110"/>
            <a:ext cx="954518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b="1" dirty="0" smtClean="0"/>
              <a:t>Objetivo General:</a:t>
            </a: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 smtClean="0"/>
              <a:t>Crear un </a:t>
            </a:r>
            <a:r>
              <a:rPr lang="es-MX" sz="2400" dirty="0" smtClean="0"/>
              <a:t>taller para los vecinos de la colonia Industrias del Vidrio, para aprender a reforestar y </a:t>
            </a:r>
            <a:r>
              <a:rPr lang="es-MX" sz="2400" dirty="0" smtClean="0"/>
              <a:t>mantener </a:t>
            </a:r>
            <a:r>
              <a:rPr lang="es-MX" sz="2400" dirty="0" smtClean="0"/>
              <a:t>los </a:t>
            </a:r>
            <a:r>
              <a:rPr lang="es-MX" sz="2400" dirty="0" smtClean="0"/>
              <a:t>parques limpios; </a:t>
            </a:r>
            <a:r>
              <a:rPr lang="es-MX" sz="2400" dirty="0" smtClean="0"/>
              <a:t>a través de pláticas, carteles y folletos informativos.</a:t>
            </a:r>
            <a:endParaRPr lang="es-MX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35779" y="1776166"/>
            <a:ext cx="525680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r>
              <a:rPr lang="es-MX" sz="2000" b="1" dirty="0" smtClean="0"/>
              <a:t>Objetivos</a:t>
            </a:r>
            <a:r>
              <a:rPr lang="es-MX" sz="2000" b="1" dirty="0" smtClean="0"/>
              <a:t>:</a:t>
            </a:r>
            <a:endParaRPr lang="es-MX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Crear conciencia sobre </a:t>
            </a:r>
            <a:r>
              <a:rPr lang="es-MX" sz="2000" dirty="0" smtClean="0"/>
              <a:t>los beneficios </a:t>
            </a:r>
            <a:r>
              <a:rPr lang="es-MX" sz="2000" dirty="0"/>
              <a:t>de cuidar y mantener los árboles en los parques de la colonia Industrias del </a:t>
            </a:r>
            <a:r>
              <a:rPr lang="es-MX" sz="2000" dirty="0" smtClean="0"/>
              <a:t>Vidrio.</a:t>
            </a:r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Promover las especies nativas de árboles en </a:t>
            </a:r>
            <a:r>
              <a:rPr lang="es-MX" sz="2000" dirty="0"/>
              <a:t>los parques </a:t>
            </a:r>
            <a:r>
              <a:rPr lang="es-MX" sz="2000" dirty="0" smtClean="0"/>
              <a:t>de </a:t>
            </a:r>
            <a:r>
              <a:rPr lang="es-MX" sz="2000" dirty="0"/>
              <a:t>la colonia Industrias del Vidrio en Monterrey, Nuevo León.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Informar sobre la importancia</a:t>
            </a:r>
            <a:r>
              <a:rPr lang="es-MX" sz="2000" dirty="0" smtClean="0"/>
              <a:t> de cuidar y mantener limpios los parques de la colonia Industrias del Vidrio.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138" y="3186534"/>
            <a:ext cx="4950381" cy="3456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059515"/>
      </p:ext>
    </p:extLst>
  </p:cSld>
  <p:clrMapOvr>
    <a:masterClrMapping/>
  </p:clrMapOvr>
  <p:transition spd="slow" advTm="1135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14400" y="2634011"/>
            <a:ext cx="48975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Metas</a:t>
            </a:r>
            <a:r>
              <a:rPr lang="es-MX" sz="2000" b="1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Tener pláticas sobre la importancia de contar con árboles en los parques de la colonia.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Crear folletos sobre los beneficios que nos dan, al tener árboles en los parques en la colonia Industrias del Vidrio.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837736" y="332329"/>
            <a:ext cx="964124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MX" sz="2800" b="1" dirty="0" smtClean="0">
                <a:ln/>
                <a:solidFill>
                  <a:schemeClr val="accent3"/>
                </a:solidFill>
                <a:latin typeface="Calibri" panose="020F0502020204030204"/>
              </a:rPr>
              <a:t>Crear </a:t>
            </a:r>
            <a:r>
              <a:rPr lang="es-MX" sz="2800" b="1" dirty="0">
                <a:ln/>
                <a:solidFill>
                  <a:schemeClr val="accent3"/>
                </a:solidFill>
                <a:latin typeface="Calibri" panose="020F0502020204030204"/>
              </a:rPr>
              <a:t>conciencia sobre </a:t>
            </a:r>
            <a:r>
              <a:rPr lang="es-MX" sz="2800" b="1" dirty="0" smtClean="0">
                <a:ln/>
                <a:solidFill>
                  <a:schemeClr val="accent3"/>
                </a:solidFill>
                <a:latin typeface="Calibri" panose="020F0502020204030204"/>
              </a:rPr>
              <a:t>los beneficios </a:t>
            </a:r>
            <a:r>
              <a:rPr lang="es-MX" sz="2800" b="1" dirty="0">
                <a:ln/>
                <a:solidFill>
                  <a:schemeClr val="accent3"/>
                </a:solidFill>
                <a:latin typeface="Calibri" panose="020F0502020204030204"/>
              </a:rPr>
              <a:t>de cuidar y mantener los árboles en los </a:t>
            </a:r>
            <a:r>
              <a:rPr lang="es-MX" sz="2800" b="1" dirty="0" smtClean="0">
                <a:ln/>
                <a:solidFill>
                  <a:schemeClr val="accent3"/>
                </a:solidFill>
                <a:latin typeface="Calibri" panose="020F0502020204030204"/>
              </a:rPr>
              <a:t>parques. </a:t>
            </a:r>
            <a:endParaRPr lang="es-MX" sz="2800" b="1" dirty="0">
              <a:ln/>
              <a:solidFill>
                <a:schemeClr val="accent3"/>
              </a:solidFill>
              <a:latin typeface="Calibri" panose="020F0502020204030204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932" y="2634011"/>
            <a:ext cx="5055053" cy="3952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9954768"/>
      </p:ext>
    </p:extLst>
  </p:cSld>
  <p:clrMapOvr>
    <a:masterClrMapping/>
  </p:clrMapOvr>
  <p:transition spd="slow" advTm="941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00132" y="2194986"/>
            <a:ext cx="43189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Metas: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000" dirty="0" smtClean="0"/>
              <a:t>Informarse con un experto forestal sobre los tipos de árboles regionales que existen en la ciudad de Monterrey, Nuevo León.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000" dirty="0"/>
              <a:t>Entregar folletos informativos sobre las técnicas de reforestación  y que tipo de árboles le convienen al tipo de clima que tenemos en la </a:t>
            </a:r>
            <a:r>
              <a:rPr lang="es-MX" sz="2000" dirty="0" smtClean="0"/>
              <a:t>ciudad de Monterrey, Nuevo León.</a:t>
            </a:r>
            <a:endParaRPr lang="es-MX" sz="2000" dirty="0" smtClean="0"/>
          </a:p>
        </p:txBody>
      </p:sp>
      <p:sp>
        <p:nvSpPr>
          <p:cNvPr id="3" name="Rectángulo 2"/>
          <p:cNvSpPr/>
          <p:nvPr/>
        </p:nvSpPr>
        <p:spPr>
          <a:xfrm>
            <a:off x="2853711" y="452822"/>
            <a:ext cx="70087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MX" sz="2400" b="1" dirty="0">
                <a:ln/>
                <a:solidFill>
                  <a:schemeClr val="accent3"/>
                </a:solidFill>
                <a:latin typeface="Calibri" panose="020F0502020204030204"/>
              </a:rPr>
              <a:t>Promover las especies </a:t>
            </a:r>
            <a:r>
              <a:rPr lang="es-MX" sz="2400" b="1" dirty="0" smtClean="0">
                <a:ln/>
                <a:solidFill>
                  <a:schemeClr val="accent3"/>
                </a:solidFill>
                <a:latin typeface="Calibri" panose="020F0502020204030204"/>
              </a:rPr>
              <a:t>nativas de árboles </a:t>
            </a:r>
            <a:r>
              <a:rPr lang="es-MX" sz="2400" b="1" dirty="0">
                <a:ln/>
                <a:solidFill>
                  <a:schemeClr val="accent3"/>
                </a:solidFill>
                <a:latin typeface="Calibri" panose="020F0502020204030204"/>
              </a:rPr>
              <a:t>en los parques de la colonia Industrias del Vidrio en Monterrey, Nuevo León.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792686" y="2743200"/>
            <a:ext cx="5127171" cy="352697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1336086"/>
      </p:ext>
    </p:extLst>
  </p:cSld>
  <p:clrMapOvr>
    <a:masterClrMapping/>
  </p:clrMapOvr>
  <p:transition spd="slow" advTm="1078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69687" y="2481077"/>
            <a:ext cx="52004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Metas</a:t>
            </a:r>
            <a:r>
              <a:rPr lang="es-MX" sz="2000" b="1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Crear carteles donde se prohíba tirar basura en los parques.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Realizar folletos sobre las enfermedades que se pueden contagiar por la basura y desechos en los parques.</a:t>
            </a:r>
          </a:p>
          <a:p>
            <a:pPr marL="457200" indent="-457200">
              <a:buFont typeface="+mj-lt"/>
              <a:buAutoNum type="arabicPeriod"/>
            </a:pPr>
            <a:endParaRPr lang="es-MX" sz="2000" dirty="0" smtClean="0"/>
          </a:p>
        </p:txBody>
      </p:sp>
      <p:sp>
        <p:nvSpPr>
          <p:cNvPr id="3" name="Rectángulo 2"/>
          <p:cNvSpPr/>
          <p:nvPr/>
        </p:nvSpPr>
        <p:spPr>
          <a:xfrm>
            <a:off x="6874329" y="2694214"/>
            <a:ext cx="5159828" cy="3657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2713868" y="441886"/>
            <a:ext cx="78670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dirty="0" smtClean="0">
                <a:ln w="0"/>
                <a:solidFill>
                  <a:schemeClr val="accent1"/>
                </a:solidFill>
              </a:rPr>
              <a:t>Informar </a:t>
            </a:r>
            <a:r>
              <a:rPr lang="es-MX" sz="2400" b="1" dirty="0">
                <a:ln w="0"/>
                <a:solidFill>
                  <a:schemeClr val="accent1"/>
                </a:solidFill>
              </a:rPr>
              <a:t>sobre la importancia de </a:t>
            </a:r>
            <a:r>
              <a:rPr lang="es-MX" sz="2400" b="1" dirty="0" smtClean="0">
                <a:ln w="0"/>
                <a:solidFill>
                  <a:schemeClr val="accent1"/>
                </a:solidFill>
              </a:rPr>
              <a:t>cuidar y mantener </a:t>
            </a:r>
            <a:r>
              <a:rPr lang="es-MX" sz="2400" b="1" dirty="0">
                <a:ln w="0"/>
                <a:solidFill>
                  <a:schemeClr val="accent1"/>
                </a:solidFill>
              </a:rPr>
              <a:t>limpios los parques de la colonia Industrias del </a:t>
            </a:r>
            <a:r>
              <a:rPr lang="es-MX" sz="2400" b="1" dirty="0" smtClean="0">
                <a:ln w="0"/>
                <a:solidFill>
                  <a:schemeClr val="accent1"/>
                </a:solidFill>
              </a:rPr>
              <a:t>Vidrio en Monterrey, Nuevo León.</a:t>
            </a:r>
            <a:endParaRPr lang="es-MX" sz="2400" b="1" dirty="0">
              <a:ln w="0"/>
              <a:solidFill>
                <a:schemeClr val="accent1"/>
              </a:solidFill>
            </a:endParaRPr>
          </a:p>
          <a:p>
            <a:pPr algn="ctr"/>
            <a:endParaRPr lang="es-MX" sz="2400" b="1" cap="none" spc="0" dirty="0">
              <a:ln w="0"/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39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887">
        <p:fade/>
      </p:transition>
    </mc:Choice>
    <mc:Fallback>
      <p:transition spd="med" advTm="78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2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6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3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1.4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933</TotalTime>
  <Words>477</Words>
  <Application>Microsoft Office PowerPoint</Application>
  <PresentationFormat>Panorámica</PresentationFormat>
  <Paragraphs>34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Franklin Gothic Book</vt:lpstr>
      <vt:lpstr>Crop</vt:lpstr>
      <vt:lpstr>Presentación de PowerPoint</vt:lpstr>
      <vt:lpstr>Descripción del proyecto.  Reforestar y mejorar los parques de la colonia Industrias del Vidrio.  </vt:lpstr>
      <vt:lpstr>Objetivo General: Crear un taller para los vecinos de la colonia Industrias del Vidrio, para aprender a reforestar y mantener los parques limpios; a través de pláticas, carteles y folletos informativos.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 parra juarez</dc:creator>
  <cp:lastModifiedBy>cesar parra juarez</cp:lastModifiedBy>
  <cp:revision>75</cp:revision>
  <dcterms:created xsi:type="dcterms:W3CDTF">2019-06-24T22:38:39Z</dcterms:created>
  <dcterms:modified xsi:type="dcterms:W3CDTF">2019-07-04T15:56:39Z</dcterms:modified>
</cp:coreProperties>
</file>